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 _Fullmoon" initials="S_" lastIdx="1" clrIdx="0">
    <p:extLst>
      <p:ext uri="{19B8F6BF-5375-455C-9EA6-DF929625EA0E}">
        <p15:presenceInfo xmlns:p15="http://schemas.microsoft.com/office/powerpoint/2012/main" userId="656ff5ed58c335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CCFF"/>
    <a:srgbClr val="FF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49" y="43"/>
      </p:cViewPr>
      <p:guideLst>
        <p:guide orient="horz" pos="22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AFCD-C80A-44D1-A26A-EB3DC8AC7A4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690D-AD49-4529-880E-F6B4C8078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381A93E-A6B1-43D9-A0F6-E12B42871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0"/>
          <a:stretch/>
        </p:blipFill>
        <p:spPr>
          <a:xfrm>
            <a:off x="2403163" y="374356"/>
            <a:ext cx="4552875" cy="61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26FDAEEC-AE23-4A7C-AC3D-ECB5F3451045}"/>
              </a:ext>
            </a:extLst>
          </p:cNvPr>
          <p:cNvGrpSpPr/>
          <p:nvPr/>
        </p:nvGrpSpPr>
        <p:grpSpPr>
          <a:xfrm>
            <a:off x="1082610" y="1087933"/>
            <a:ext cx="6978779" cy="4370090"/>
            <a:chOff x="1113906" y="1013122"/>
            <a:chExt cx="6978779" cy="4370090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E2F6581-D011-4AB0-8F1C-96138B90F3BC}"/>
                </a:ext>
              </a:extLst>
            </p:cNvPr>
            <p:cNvSpPr txBox="1"/>
            <p:nvPr/>
          </p:nvSpPr>
          <p:spPr>
            <a:xfrm>
              <a:off x="1113906" y="1013122"/>
              <a:ext cx="17706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4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1DF727D8-4212-4FF7-BBF0-ECD0EED87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2" t="11864" r="660" b="49207"/>
            <a:stretch/>
          </p:blipFill>
          <p:spPr>
            <a:xfrm>
              <a:off x="1113906" y="1474787"/>
              <a:ext cx="6978779" cy="390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0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FC12F18-4A3B-4A2D-A42E-AA44A3DC0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" t="49020" r="-33" b="44848"/>
          <a:stretch/>
        </p:blipFill>
        <p:spPr>
          <a:xfrm>
            <a:off x="542160" y="602257"/>
            <a:ext cx="7716409" cy="686215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80894BD-6A23-4AE2-8B00-C8077ADC39BD}"/>
              </a:ext>
            </a:extLst>
          </p:cNvPr>
          <p:cNvGrpSpPr/>
          <p:nvPr/>
        </p:nvGrpSpPr>
        <p:grpSpPr>
          <a:xfrm>
            <a:off x="906087" y="1428806"/>
            <a:ext cx="7335856" cy="1401567"/>
            <a:chOff x="906087" y="1345676"/>
            <a:chExt cx="7335856" cy="1401567"/>
          </a:xfrm>
        </p:grpSpPr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19F9C803-3593-49CB-B2C3-8CDBE1BCE43C}"/>
                </a:ext>
              </a:extLst>
            </p:cNvPr>
            <p:cNvSpPr/>
            <p:nvPr/>
          </p:nvSpPr>
          <p:spPr>
            <a:xfrm>
              <a:off x="906087" y="1345676"/>
              <a:ext cx="7335856" cy="1401567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5B9ABE-27CA-46FD-9778-090B948772CC}"/>
                </a:ext>
              </a:extLst>
            </p:cNvPr>
            <p:cNvSpPr txBox="1"/>
            <p:nvPr/>
          </p:nvSpPr>
          <p:spPr>
            <a:xfrm>
              <a:off x="1242444" y="1420494"/>
              <a:ext cx="63158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DrawRectangle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179CF3A2-8E82-40A0-844B-BFCA33196CC2}"/>
                </a:ext>
              </a:extLst>
            </p:cNvPr>
            <p:cNvGrpSpPr/>
            <p:nvPr/>
          </p:nvGrpSpPr>
          <p:grpSpPr>
            <a:xfrm>
              <a:off x="1242444" y="1964303"/>
              <a:ext cx="6687898" cy="461665"/>
              <a:chOff x="1242444" y="1980929"/>
              <a:chExt cx="6687898" cy="461665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0B776C1C-94EA-4883-BEC1-7B0B37BBB066}"/>
                  </a:ext>
                </a:extLst>
              </p:cNvPr>
              <p:cNvSpPr/>
              <p:nvPr/>
            </p:nvSpPr>
            <p:spPr>
              <a:xfrm>
                <a:off x="1242444" y="1980929"/>
                <a:ext cx="6687898" cy="46166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B441BED3-BB0C-464D-912B-74A6FD94B51F}"/>
                  </a:ext>
                </a:extLst>
              </p:cNvPr>
              <p:cNvSpPr txBox="1"/>
              <p:nvPr/>
            </p:nvSpPr>
            <p:spPr>
              <a:xfrm>
                <a:off x="2809701" y="2020019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.DrawRectangle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penCurrent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Rect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15531078-C16E-4594-BF67-C51087F1C8FF}"/>
              </a:ext>
            </a:extLst>
          </p:cNvPr>
          <p:cNvGrpSpPr/>
          <p:nvPr/>
        </p:nvGrpSpPr>
        <p:grpSpPr>
          <a:xfrm>
            <a:off x="1195367" y="2944149"/>
            <a:ext cx="6734975" cy="3355692"/>
            <a:chOff x="1195367" y="2960775"/>
            <a:chExt cx="6734975" cy="3355692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A80A1F72-DAB1-41EE-802C-46F14F986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28"/>
            <a:stretch/>
          </p:blipFill>
          <p:spPr>
            <a:xfrm>
              <a:off x="1195367" y="3467100"/>
              <a:ext cx="6734975" cy="2849367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99410B48-1282-4CC7-B3A8-BDA56F1B2766}"/>
                </a:ext>
              </a:extLst>
            </p:cNvPr>
            <p:cNvSpPr txBox="1"/>
            <p:nvPr/>
          </p:nvSpPr>
          <p:spPr>
            <a:xfrm>
              <a:off x="1195367" y="2960775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  <a:endParaRPr lang="en-US" sz="28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61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8C10307-A330-45BA-A0C9-BF3B461C3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2031816" y="336550"/>
            <a:ext cx="5101113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84E201B-ECB3-4AE9-AA41-92480A743743}"/>
              </a:ext>
            </a:extLst>
          </p:cNvPr>
          <p:cNvGrpSpPr/>
          <p:nvPr/>
        </p:nvGrpSpPr>
        <p:grpSpPr>
          <a:xfrm>
            <a:off x="1041153" y="1058083"/>
            <a:ext cx="7061694" cy="4511443"/>
            <a:chOff x="1041153" y="1083022"/>
            <a:chExt cx="7061694" cy="4511443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B811BBA-DEE4-4F82-B38F-4FFC1C9F19A7}"/>
                </a:ext>
              </a:extLst>
            </p:cNvPr>
            <p:cNvSpPr txBox="1"/>
            <p:nvPr/>
          </p:nvSpPr>
          <p:spPr>
            <a:xfrm>
              <a:off x="1151775" y="1083022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8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198BE83F-177B-4216-A9D5-CC28952A9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4" t="11744" r="855" b="49093"/>
            <a:stretch/>
          </p:blipFill>
          <p:spPr>
            <a:xfrm>
              <a:off x="1041153" y="1614557"/>
              <a:ext cx="7061694" cy="3979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0032028-B3FA-4225-88B7-1FF7480EB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062" b="41487"/>
          <a:stretch/>
        </p:blipFill>
        <p:spPr>
          <a:xfrm>
            <a:off x="550775" y="504188"/>
            <a:ext cx="7730239" cy="812089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C7234267-0324-42F3-B757-586ACFB570BC}"/>
              </a:ext>
            </a:extLst>
          </p:cNvPr>
          <p:cNvGrpSpPr/>
          <p:nvPr/>
        </p:nvGrpSpPr>
        <p:grpSpPr>
          <a:xfrm>
            <a:off x="914399" y="1411526"/>
            <a:ext cx="7333363" cy="1451861"/>
            <a:chOff x="931025" y="1316276"/>
            <a:chExt cx="7333363" cy="1451861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754EB2CD-235E-4335-B1D3-E2DA776F2587}"/>
                </a:ext>
              </a:extLst>
            </p:cNvPr>
            <p:cNvSpPr/>
            <p:nvPr/>
          </p:nvSpPr>
          <p:spPr>
            <a:xfrm>
              <a:off x="931025" y="1316276"/>
              <a:ext cx="7333363" cy="1451861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ED30313-56AD-4752-B94A-3EA3ABCA0A9E}"/>
                </a:ext>
              </a:extLst>
            </p:cNvPr>
            <p:cNvSpPr txBox="1"/>
            <p:nvPr/>
          </p:nvSpPr>
          <p:spPr>
            <a:xfrm>
              <a:off x="1242444" y="1440085"/>
              <a:ext cx="55445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DrawPolygon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FB055536-64E3-42EF-B9BB-6A4115A2AEF0}"/>
                </a:ext>
              </a:extLst>
            </p:cNvPr>
            <p:cNvGrpSpPr/>
            <p:nvPr/>
          </p:nvGrpSpPr>
          <p:grpSpPr>
            <a:xfrm>
              <a:off x="1242444" y="2014181"/>
              <a:ext cx="6687898" cy="461665"/>
              <a:chOff x="1242444" y="2047433"/>
              <a:chExt cx="6687898" cy="461665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5595F128-B2E3-42DD-BCC0-6D8DA519B2CB}"/>
                  </a:ext>
                </a:extLst>
              </p:cNvPr>
              <p:cNvSpPr/>
              <p:nvPr/>
            </p:nvSpPr>
            <p:spPr>
              <a:xfrm>
                <a:off x="1242444" y="2047433"/>
                <a:ext cx="6687898" cy="46166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59219EF4-6BAF-4C29-A9A1-3EC5016A5E95}"/>
                  </a:ext>
                </a:extLst>
              </p:cNvPr>
              <p:cNvSpPr txBox="1"/>
              <p:nvPr/>
            </p:nvSpPr>
            <p:spPr>
              <a:xfrm>
                <a:off x="2685012" y="2087632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.DrawPolygon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Penpen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PointF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[] points);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5B16D3FD-B313-49F4-9AF5-A939EFDBC194}"/>
              </a:ext>
            </a:extLst>
          </p:cNvPr>
          <p:cNvGrpSpPr/>
          <p:nvPr/>
        </p:nvGrpSpPr>
        <p:grpSpPr>
          <a:xfrm>
            <a:off x="990599" y="2969290"/>
            <a:ext cx="7154526" cy="3157190"/>
            <a:chOff x="990599" y="2931190"/>
            <a:chExt cx="7154526" cy="3157190"/>
          </a:xfrm>
        </p:grpSpPr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6E51474D-5CC7-4D24-B1B4-DB0A130FBA36}"/>
                </a:ext>
              </a:extLst>
            </p:cNvPr>
            <p:cNvSpPr txBox="1"/>
            <p:nvPr/>
          </p:nvSpPr>
          <p:spPr>
            <a:xfrm>
              <a:off x="990599" y="2931190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</a:rPr>
                <a:t>ตัวอย่าง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C8A18512-3BEF-4E9F-BC8A-F2AA85A15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208" b="-1"/>
            <a:stretch/>
          </p:blipFill>
          <p:spPr>
            <a:xfrm>
              <a:off x="1017035" y="3467100"/>
              <a:ext cx="7128090" cy="2621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95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F51849B-3DDF-4A21-B475-E69555F0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0"/>
          <a:stretch/>
        </p:blipFill>
        <p:spPr>
          <a:xfrm>
            <a:off x="2241430" y="341680"/>
            <a:ext cx="4674761" cy="61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A5DA7B8E-B3CD-4376-96FC-D425BBA8458E}"/>
              </a:ext>
            </a:extLst>
          </p:cNvPr>
          <p:cNvGrpSpPr/>
          <p:nvPr/>
        </p:nvGrpSpPr>
        <p:grpSpPr>
          <a:xfrm>
            <a:off x="943204" y="1016238"/>
            <a:ext cx="7249039" cy="4569917"/>
            <a:chOff x="934891" y="941421"/>
            <a:chExt cx="7249039" cy="4569917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4EA604B-229E-452E-AB32-22627C04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6" t="11871" r="1460" b="49962"/>
            <a:stretch/>
          </p:blipFill>
          <p:spPr>
            <a:xfrm>
              <a:off x="943204" y="1472954"/>
              <a:ext cx="7240726" cy="4038384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80FAEB00-2E68-4A73-BD0A-17C95A9B4A2C}"/>
                </a:ext>
              </a:extLst>
            </p:cNvPr>
            <p:cNvSpPr txBox="1"/>
            <p:nvPr/>
          </p:nvSpPr>
          <p:spPr>
            <a:xfrm>
              <a:off x="934891" y="941421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8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9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31E6CD8-DC6E-4D90-985B-B978634AE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" t="51438" r="-34" b="41580"/>
          <a:stretch/>
        </p:blipFill>
        <p:spPr>
          <a:xfrm>
            <a:off x="530846" y="563603"/>
            <a:ext cx="7733542" cy="771272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3C7C2B41-233B-42C6-9DB6-B02B7E5AFEA6}"/>
              </a:ext>
            </a:extLst>
          </p:cNvPr>
          <p:cNvGrpSpPr/>
          <p:nvPr/>
        </p:nvGrpSpPr>
        <p:grpSpPr>
          <a:xfrm>
            <a:off x="914399" y="1451597"/>
            <a:ext cx="7325050" cy="1541329"/>
            <a:chOff x="914399" y="1243431"/>
            <a:chExt cx="7325050" cy="1541329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C7DAD774-DD23-43C1-AA11-E882E8743C3E}"/>
                </a:ext>
              </a:extLst>
            </p:cNvPr>
            <p:cNvSpPr/>
            <p:nvPr/>
          </p:nvSpPr>
          <p:spPr>
            <a:xfrm>
              <a:off x="914399" y="1243431"/>
              <a:ext cx="7325050" cy="154132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17124953-F88B-4927-80DC-26B8691CCE4C}"/>
                </a:ext>
              </a:extLst>
            </p:cNvPr>
            <p:cNvSpPr txBox="1"/>
            <p:nvPr/>
          </p:nvSpPr>
          <p:spPr>
            <a:xfrm>
              <a:off x="1213656" y="1299156"/>
              <a:ext cx="51538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DrawEllipe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A399689C-20D5-472A-B763-88CB29CA7B25}"/>
                </a:ext>
              </a:extLst>
            </p:cNvPr>
            <p:cNvGrpSpPr/>
            <p:nvPr/>
          </p:nvGrpSpPr>
          <p:grpSpPr>
            <a:xfrm>
              <a:off x="1225818" y="1833077"/>
              <a:ext cx="6687898" cy="771272"/>
              <a:chOff x="1225818" y="1824764"/>
              <a:chExt cx="6687898" cy="771272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098394B9-3B04-4EFA-8A2E-16D16D9B2EB2}"/>
                  </a:ext>
                </a:extLst>
              </p:cNvPr>
              <p:cNvSpPr/>
              <p:nvPr/>
            </p:nvSpPr>
            <p:spPr>
              <a:xfrm>
                <a:off x="1225818" y="1824764"/>
                <a:ext cx="6687898" cy="7712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490B42DE-92BD-43AF-9A8F-896BD97F99DA}"/>
                  </a:ext>
                </a:extLst>
              </p:cNvPr>
              <p:cNvSpPr txBox="1"/>
              <p:nvPr/>
            </p:nvSpPr>
            <p:spPr>
              <a:xfrm>
                <a:off x="1832956" y="1873282"/>
                <a:ext cx="547808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i="0" u="none" strike="noStrike" baseline="0" dirty="0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</a:t>
                </a:r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.DrawEllipse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(Pen 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Rectangle 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rect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);</a:t>
                </a:r>
              </a:p>
              <a:p>
                <a:pPr algn="l"/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.DrawEllipse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(Pen 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</a:t>
                </a:r>
                <a:r>
                  <a:rPr lang="en-US" sz="2000" b="0" i="0" u="none" strike="noStrike" baseline="0" dirty="0">
                    <a:solidFill>
                      <a:srgbClr val="0025FF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int 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x, </a:t>
                </a:r>
                <a:r>
                  <a:rPr lang="en-US" sz="2000" b="0" i="0" u="none" strike="noStrike" baseline="0" dirty="0">
                    <a:solidFill>
                      <a:srgbClr val="0025FF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int 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y, </a:t>
                </a:r>
                <a:r>
                  <a:rPr lang="en-US" sz="2000" b="0" i="0" u="none" strike="noStrike" baseline="0" dirty="0">
                    <a:solidFill>
                      <a:srgbClr val="0025FF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int 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width, </a:t>
                </a:r>
                <a:r>
                  <a:rPr lang="en-US" sz="2000" b="0" i="0" u="none" strike="noStrike" baseline="0" dirty="0">
                    <a:solidFill>
                      <a:srgbClr val="0025FF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int 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height);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6452C93-8522-43D7-B15C-26F688D0C3E9}"/>
              </a:ext>
            </a:extLst>
          </p:cNvPr>
          <p:cNvGrpSpPr/>
          <p:nvPr/>
        </p:nvGrpSpPr>
        <p:grpSpPr>
          <a:xfrm>
            <a:off x="952499" y="3148150"/>
            <a:ext cx="7199882" cy="2981402"/>
            <a:chOff x="952499" y="3148150"/>
            <a:chExt cx="7199882" cy="2981402"/>
          </a:xfrm>
        </p:grpSpPr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F5489D14-EBE7-48ED-A5B6-5BBBFCF0B111}"/>
                </a:ext>
              </a:extLst>
            </p:cNvPr>
            <p:cNvSpPr txBox="1"/>
            <p:nvPr/>
          </p:nvSpPr>
          <p:spPr>
            <a:xfrm>
              <a:off x="952499" y="3148150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  <a:endParaRPr lang="en-US" sz="28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7B10C0FF-2215-47CE-BD40-DCE940525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140"/>
            <a:stretch/>
          </p:blipFill>
          <p:spPr>
            <a:xfrm>
              <a:off x="967392" y="3680895"/>
              <a:ext cx="7184989" cy="2448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7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514F4A2-E276-42E0-AAD6-2FA28959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2"/>
          <a:stretch/>
        </p:blipFill>
        <p:spPr>
          <a:xfrm>
            <a:off x="2190750" y="369796"/>
            <a:ext cx="4781550" cy="61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55838"/>
            <a:ext cx="942358" cy="91339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10C3C884-DDB9-4948-8530-D30A817837CD}"/>
              </a:ext>
            </a:extLst>
          </p:cNvPr>
          <p:cNvGrpSpPr/>
          <p:nvPr/>
        </p:nvGrpSpPr>
        <p:grpSpPr>
          <a:xfrm>
            <a:off x="1314562" y="234947"/>
            <a:ext cx="6519228" cy="1366534"/>
            <a:chOff x="1323975" y="445985"/>
            <a:chExt cx="6519228" cy="1366534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0FA41E34-7E4C-48AE-9718-47081ABD3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958A3D8B-530A-489F-8ABC-7BC622412B79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23461C-8416-414B-B4A1-F50CD3735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6" y="1123949"/>
            <a:ext cx="8555959" cy="5735815"/>
          </a:xfrm>
          <a:prstGeom prst="rect">
            <a:avLst/>
          </a:prstGeom>
        </p:spPr>
      </p:pic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A577B186-0E3D-447D-BCA4-C18903A7A5E7}"/>
              </a:ext>
            </a:extLst>
          </p:cNvPr>
          <p:cNvGrpSpPr/>
          <p:nvPr/>
        </p:nvGrpSpPr>
        <p:grpSpPr>
          <a:xfrm>
            <a:off x="-609599" y="1409700"/>
            <a:ext cx="6162674" cy="1107996"/>
            <a:chOff x="-609599" y="1409700"/>
            <a:chExt cx="6162674" cy="1107996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47E1EF3D-21A9-4B73-966E-4E7A3551C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021"/>
            <a:stretch/>
          </p:blipFill>
          <p:spPr>
            <a:xfrm>
              <a:off x="-609599" y="1409700"/>
              <a:ext cx="6162674" cy="1107996"/>
            </a:xfrm>
            <a:prstGeom prst="rect">
              <a:avLst/>
            </a:prstGeom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84CEB21C-7E55-4498-9EEA-63D78A40A162}"/>
                </a:ext>
              </a:extLst>
            </p:cNvPr>
            <p:cNvSpPr txBox="1"/>
            <p:nvPr/>
          </p:nvSpPr>
          <p:spPr>
            <a:xfrm>
              <a:off x="952500" y="1780112"/>
              <a:ext cx="3219451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13.1 ระบบพิกัดด้านกราฟิก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09054DEA-D816-4ABB-8F33-9882B5DEF776}"/>
              </a:ext>
            </a:extLst>
          </p:cNvPr>
          <p:cNvGrpSpPr/>
          <p:nvPr/>
        </p:nvGrpSpPr>
        <p:grpSpPr>
          <a:xfrm>
            <a:off x="3591038" y="1471041"/>
            <a:ext cx="6676912" cy="949405"/>
            <a:chOff x="3591038" y="1461516"/>
            <a:chExt cx="6676912" cy="949405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B6A12E52-E847-4E55-9CE2-C970F988A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28" b="19266"/>
            <a:stretch/>
          </p:blipFill>
          <p:spPr>
            <a:xfrm>
              <a:off x="3591038" y="1461516"/>
              <a:ext cx="6162674" cy="949405"/>
            </a:xfrm>
            <a:prstGeom prst="rect">
              <a:avLst/>
            </a:prstGeom>
          </p:spPr>
        </p:pic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B83E6DCE-C228-414C-B038-063212D55BD1}"/>
                </a:ext>
              </a:extLst>
            </p:cNvPr>
            <p:cNvSpPr txBox="1"/>
            <p:nvPr/>
          </p:nvSpPr>
          <p:spPr>
            <a:xfrm>
              <a:off x="5086350" y="1762178"/>
              <a:ext cx="518160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13.2 เมธอดในการสร้างกราฟิก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EBB7F594-24D6-48A7-8098-6099C4E3C5AF}"/>
              </a:ext>
            </a:extLst>
          </p:cNvPr>
          <p:cNvGrpSpPr/>
          <p:nvPr/>
        </p:nvGrpSpPr>
        <p:grpSpPr>
          <a:xfrm>
            <a:off x="-609599" y="2517696"/>
            <a:ext cx="7006673" cy="949404"/>
            <a:chOff x="-609599" y="2517696"/>
            <a:chExt cx="7006673" cy="949404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9CB25FC5-C6FB-497E-9564-F8350978E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79" b="66615"/>
            <a:stretch/>
          </p:blipFill>
          <p:spPr>
            <a:xfrm>
              <a:off x="-609599" y="2517696"/>
              <a:ext cx="6162674" cy="949404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7EC59D7-CD5A-4E7F-BAFF-34185177F730}"/>
                </a:ext>
              </a:extLst>
            </p:cNvPr>
            <p:cNvSpPr txBox="1"/>
            <p:nvPr/>
          </p:nvSpPr>
          <p:spPr>
            <a:xfrm>
              <a:off x="724938" y="2757242"/>
              <a:ext cx="567213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13.3 </a:t>
              </a:r>
              <a:r>
                <a:rPr lang="th-TH" sz="2600" b="1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พื้นฐานทางกราฟิก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A008E926-FE37-45DC-AC64-C57E7CF6B081}"/>
              </a:ext>
            </a:extLst>
          </p:cNvPr>
          <p:cNvGrpSpPr/>
          <p:nvPr/>
        </p:nvGrpSpPr>
        <p:grpSpPr>
          <a:xfrm>
            <a:off x="3590925" y="2427216"/>
            <a:ext cx="6162674" cy="1019175"/>
            <a:chOff x="3590925" y="2427216"/>
            <a:chExt cx="6162674" cy="1019175"/>
          </a:xfrm>
        </p:grpSpPr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59D540AC-F2F1-4312-989E-00F8C7CB1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90" b="34672"/>
            <a:stretch/>
          </p:blipFill>
          <p:spPr>
            <a:xfrm>
              <a:off x="3590925" y="2427216"/>
              <a:ext cx="6162674" cy="1019175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BF9D45C8-27C3-4B7E-B3E0-A0D6A4C62102}"/>
                </a:ext>
              </a:extLst>
            </p:cNvPr>
            <p:cNvSpPr txBox="1"/>
            <p:nvPr/>
          </p:nvSpPr>
          <p:spPr>
            <a:xfrm>
              <a:off x="5649669" y="2748763"/>
              <a:ext cx="257397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13.4 การวาดเส้นตรง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50BCA2F0-CC95-4456-A42F-8CCFCC64FB46}"/>
              </a:ext>
            </a:extLst>
          </p:cNvPr>
          <p:cNvGrpSpPr/>
          <p:nvPr/>
        </p:nvGrpSpPr>
        <p:grpSpPr>
          <a:xfrm>
            <a:off x="-609599" y="3467100"/>
            <a:ext cx="6162674" cy="1019175"/>
            <a:chOff x="-609599" y="3467100"/>
            <a:chExt cx="6162674" cy="1019175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4EE7BFE2-14AD-4A9A-AF5A-6F044A28F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5" b="50077"/>
            <a:stretch/>
          </p:blipFill>
          <p:spPr>
            <a:xfrm>
              <a:off x="-609599" y="3467100"/>
              <a:ext cx="6162674" cy="1019175"/>
            </a:xfrm>
            <a:prstGeom prst="rect">
              <a:avLst/>
            </a:prstGeom>
          </p:spPr>
        </p:pic>
        <p:sp>
          <p:nvSpPr>
            <p:cNvPr id="28" name="กล่องข้อความ 27">
              <a:extLst>
                <a:ext uri="{FF2B5EF4-FFF2-40B4-BE49-F238E27FC236}">
                  <a16:creationId xmlns:a16="http://schemas.microsoft.com/office/drawing/2014/main" id="{32404459-56D3-427A-B4D7-6ADBDB84CDB8}"/>
                </a:ext>
              </a:extLst>
            </p:cNvPr>
            <p:cNvSpPr txBox="1"/>
            <p:nvPr/>
          </p:nvSpPr>
          <p:spPr>
            <a:xfrm>
              <a:off x="1304925" y="3767930"/>
              <a:ext cx="301942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13.5 การวาดเส้นโค้ง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9F3B332B-1423-4503-9D96-7112A654F06F}"/>
              </a:ext>
            </a:extLst>
          </p:cNvPr>
          <p:cNvGrpSpPr/>
          <p:nvPr/>
        </p:nvGrpSpPr>
        <p:grpSpPr>
          <a:xfrm>
            <a:off x="3590925" y="3493290"/>
            <a:ext cx="6162674" cy="1019175"/>
            <a:chOff x="3590925" y="3493290"/>
            <a:chExt cx="6162674" cy="1019175"/>
          </a:xfrm>
        </p:grpSpPr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174136AF-FF92-48C1-A62A-A4B144263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5" b="50077"/>
            <a:stretch/>
          </p:blipFill>
          <p:spPr>
            <a:xfrm>
              <a:off x="3590925" y="3493290"/>
              <a:ext cx="6162674" cy="1019175"/>
            </a:xfrm>
            <a:prstGeom prst="rect">
              <a:avLst/>
            </a:prstGeom>
          </p:spPr>
        </p:pic>
        <p:sp>
          <p:nvSpPr>
            <p:cNvPr id="30" name="กล่องข้อความ 29">
              <a:extLst>
                <a:ext uri="{FF2B5EF4-FFF2-40B4-BE49-F238E27FC236}">
                  <a16:creationId xmlns:a16="http://schemas.microsoft.com/office/drawing/2014/main" id="{E414320A-9F1B-4374-9861-27D7F4EFAC00}"/>
                </a:ext>
              </a:extLst>
            </p:cNvPr>
            <p:cNvSpPr txBox="1"/>
            <p:nvPr/>
          </p:nvSpPr>
          <p:spPr>
            <a:xfrm>
              <a:off x="5474186" y="3794689"/>
              <a:ext cx="330724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13.6 การวาดรูปสี่เหลี่ยม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3254AC83-AB0C-44E5-A72F-DFD6EFFE306F}"/>
              </a:ext>
            </a:extLst>
          </p:cNvPr>
          <p:cNvGrpSpPr/>
          <p:nvPr/>
        </p:nvGrpSpPr>
        <p:grpSpPr>
          <a:xfrm>
            <a:off x="-609599" y="4416504"/>
            <a:ext cx="6162674" cy="1019175"/>
            <a:chOff x="-609599" y="4416504"/>
            <a:chExt cx="6162674" cy="1019175"/>
          </a:xfrm>
        </p:grpSpPr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3EBF042B-874E-4D2C-93D1-6C3BC0C12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90" b="34672"/>
            <a:stretch/>
          </p:blipFill>
          <p:spPr>
            <a:xfrm>
              <a:off x="-609599" y="4416504"/>
              <a:ext cx="6162674" cy="1019175"/>
            </a:xfrm>
            <a:prstGeom prst="rect">
              <a:avLst/>
            </a:prstGeom>
          </p:spPr>
        </p:pic>
        <p:sp>
          <p:nvSpPr>
            <p:cNvPr id="32" name="กล่องข้อความ 31">
              <a:extLst>
                <a:ext uri="{FF2B5EF4-FFF2-40B4-BE49-F238E27FC236}">
                  <a16:creationId xmlns:a16="http://schemas.microsoft.com/office/drawing/2014/main" id="{9787AA07-0CDC-4E41-B90A-1F0866EEA780}"/>
                </a:ext>
              </a:extLst>
            </p:cNvPr>
            <p:cNvSpPr txBox="1"/>
            <p:nvPr/>
          </p:nvSpPr>
          <p:spPr>
            <a:xfrm>
              <a:off x="945356" y="4753510"/>
              <a:ext cx="3026569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13.7 การวาดรูปหลายเหลี่ยม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F2816A4B-F7DB-4903-9D40-E1A90F596FBE}"/>
              </a:ext>
            </a:extLst>
          </p:cNvPr>
          <p:cNvGrpSpPr/>
          <p:nvPr/>
        </p:nvGrpSpPr>
        <p:grpSpPr>
          <a:xfrm>
            <a:off x="3600450" y="4512465"/>
            <a:ext cx="6162674" cy="949404"/>
            <a:chOff x="3600450" y="4512465"/>
            <a:chExt cx="6162674" cy="949404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30F80379-4C17-4252-936F-3BDF17C90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79" b="66615"/>
            <a:stretch/>
          </p:blipFill>
          <p:spPr>
            <a:xfrm>
              <a:off x="3600450" y="4512465"/>
              <a:ext cx="6162674" cy="949404"/>
            </a:xfrm>
            <a:prstGeom prst="rect">
              <a:avLst/>
            </a:prstGeom>
          </p:spPr>
        </p:pic>
        <p:sp>
          <p:nvSpPr>
            <p:cNvPr id="34" name="กล่องข้อความ 33">
              <a:extLst>
                <a:ext uri="{FF2B5EF4-FFF2-40B4-BE49-F238E27FC236}">
                  <a16:creationId xmlns:a16="http://schemas.microsoft.com/office/drawing/2014/main" id="{C32DEEA0-0C2A-4D5E-B7B4-B2A21AEF6BC3}"/>
                </a:ext>
              </a:extLst>
            </p:cNvPr>
            <p:cNvSpPr txBox="1"/>
            <p:nvPr/>
          </p:nvSpPr>
          <p:spPr>
            <a:xfrm>
              <a:off x="5192317" y="4744093"/>
              <a:ext cx="344209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13.8 การวาดวงกลมและวงรี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3DC0181D-0245-4AD6-8463-2F32AE9A716B}"/>
              </a:ext>
            </a:extLst>
          </p:cNvPr>
          <p:cNvGrpSpPr/>
          <p:nvPr/>
        </p:nvGrpSpPr>
        <p:grpSpPr>
          <a:xfrm>
            <a:off x="-609599" y="5435678"/>
            <a:ext cx="6162674" cy="949405"/>
            <a:chOff x="-609599" y="5435678"/>
            <a:chExt cx="6162674" cy="949405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510DF4FB-FE79-466F-80B2-25748A98A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28" b="19266"/>
            <a:stretch/>
          </p:blipFill>
          <p:spPr>
            <a:xfrm>
              <a:off x="-609599" y="5435678"/>
              <a:ext cx="6162674" cy="949405"/>
            </a:xfrm>
            <a:prstGeom prst="rect">
              <a:avLst/>
            </a:prstGeom>
          </p:spPr>
        </p:pic>
        <p:sp>
          <p:nvSpPr>
            <p:cNvPr id="36" name="กล่องข้อความ 35">
              <a:extLst>
                <a:ext uri="{FF2B5EF4-FFF2-40B4-BE49-F238E27FC236}">
                  <a16:creationId xmlns:a16="http://schemas.microsoft.com/office/drawing/2014/main" id="{33183843-71BC-47F2-ABE2-5017D4F53F5B}"/>
                </a:ext>
              </a:extLst>
            </p:cNvPr>
            <p:cNvSpPr txBox="1"/>
            <p:nvPr/>
          </p:nvSpPr>
          <p:spPr>
            <a:xfrm>
              <a:off x="1714500" y="5732863"/>
              <a:ext cx="2059781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13.9 การไล่สี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9D69DFF4-13BA-4400-9812-4FDB63D3C929}"/>
              </a:ext>
            </a:extLst>
          </p:cNvPr>
          <p:cNvGrpSpPr/>
          <p:nvPr/>
        </p:nvGrpSpPr>
        <p:grpSpPr>
          <a:xfrm>
            <a:off x="3590925" y="5435678"/>
            <a:ext cx="6162674" cy="1107996"/>
            <a:chOff x="3590925" y="5435678"/>
            <a:chExt cx="6162674" cy="1107996"/>
          </a:xfrm>
        </p:grpSpPr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382CD23A-84A0-4B0A-9DDC-A1B67D0DB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021"/>
            <a:stretch/>
          </p:blipFill>
          <p:spPr>
            <a:xfrm>
              <a:off x="3590925" y="5435678"/>
              <a:ext cx="6162674" cy="1107996"/>
            </a:xfrm>
            <a:prstGeom prst="rect">
              <a:avLst/>
            </a:prstGeom>
          </p:spPr>
        </p:pic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BC8CA3D9-943B-4831-919A-3712A39B410D}"/>
                </a:ext>
              </a:extLst>
            </p:cNvPr>
            <p:cNvSpPr txBox="1"/>
            <p:nvPr/>
          </p:nvSpPr>
          <p:spPr>
            <a:xfrm>
              <a:off x="5495925" y="5797381"/>
              <a:ext cx="250507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13.10 การวาดตัวอักษร</a:t>
              </a:r>
              <a:endParaRPr lang="en-US" sz="26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D9E7D9BE-70F8-4786-9064-6B903925C869}"/>
              </a:ext>
            </a:extLst>
          </p:cNvPr>
          <p:cNvGrpSpPr/>
          <p:nvPr/>
        </p:nvGrpSpPr>
        <p:grpSpPr>
          <a:xfrm>
            <a:off x="1009987" y="1074887"/>
            <a:ext cx="7127291" cy="4519578"/>
            <a:chOff x="1009987" y="1099826"/>
            <a:chExt cx="7127291" cy="4519578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533CFFC-09F1-45E4-BC77-4841DA1F4A8E}"/>
                </a:ext>
              </a:extLst>
            </p:cNvPr>
            <p:cNvSpPr txBox="1"/>
            <p:nvPr/>
          </p:nvSpPr>
          <p:spPr>
            <a:xfrm>
              <a:off x="1030083" y="1099826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8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AF890261-AD38-4344-9B24-4AD60C226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" t="11712" r="1186" b="49370"/>
            <a:stretch/>
          </p:blipFill>
          <p:spPr>
            <a:xfrm>
              <a:off x="1009987" y="1614733"/>
              <a:ext cx="7127291" cy="4004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16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41414DD-AFCE-4AB1-9BA9-94818409A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93" b="42732"/>
          <a:stretch/>
        </p:blipFill>
        <p:spPr>
          <a:xfrm>
            <a:off x="541975" y="573576"/>
            <a:ext cx="7787377" cy="71489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0DC58F0C-1351-4EFA-95E9-5FC163FCD7BF}"/>
              </a:ext>
            </a:extLst>
          </p:cNvPr>
          <p:cNvGrpSpPr/>
          <p:nvPr/>
        </p:nvGrpSpPr>
        <p:grpSpPr>
          <a:xfrm>
            <a:off x="906086" y="1404157"/>
            <a:ext cx="7341675" cy="1379912"/>
            <a:chOff x="906086" y="1438101"/>
            <a:chExt cx="7341675" cy="1379912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2A63DC1D-AF8D-4E72-B8A6-840AFC42073E}"/>
                </a:ext>
              </a:extLst>
            </p:cNvPr>
            <p:cNvSpPr/>
            <p:nvPr/>
          </p:nvSpPr>
          <p:spPr>
            <a:xfrm>
              <a:off x="906086" y="1438101"/>
              <a:ext cx="7341675" cy="137991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DCB6978-FDD3-4E67-BFE3-A3E8C61DBD6E}"/>
                </a:ext>
              </a:extLst>
            </p:cNvPr>
            <p:cNvSpPr txBox="1"/>
            <p:nvPr/>
          </p:nvSpPr>
          <p:spPr>
            <a:xfrm>
              <a:off x="1562792" y="1526417"/>
              <a:ext cx="55279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LinearGradientBrush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EE2CD050-0162-4C88-834F-4D3EC54AF2AC}"/>
                </a:ext>
              </a:extLst>
            </p:cNvPr>
            <p:cNvGrpSpPr/>
            <p:nvPr/>
          </p:nvGrpSpPr>
          <p:grpSpPr>
            <a:xfrm>
              <a:off x="1155468" y="2109431"/>
              <a:ext cx="7050732" cy="461665"/>
              <a:chOff x="1130529" y="2109431"/>
              <a:chExt cx="7050732" cy="461665"/>
            </a:xfrm>
          </p:grpSpPr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72698312-1682-4810-91D5-9EE8BE7FF436}"/>
                  </a:ext>
                </a:extLst>
              </p:cNvPr>
              <p:cNvSpPr/>
              <p:nvPr/>
            </p:nvSpPr>
            <p:spPr>
              <a:xfrm>
                <a:off x="1130529" y="2109431"/>
                <a:ext cx="6841375" cy="46166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20D0E2EF-5635-49C1-AF57-012A86AFE37A}"/>
                  </a:ext>
                </a:extLst>
              </p:cNvPr>
              <p:cNvSpPr txBox="1"/>
              <p:nvPr/>
            </p:nvSpPr>
            <p:spPr>
              <a:xfrm>
                <a:off x="1398075" y="2140208"/>
                <a:ext cx="67831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.LinearGradientBrush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(Point point1,Point point2,Color color1,Color color2);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EFFEE2C-E7F9-418B-9D80-E48D04522664}"/>
              </a:ext>
            </a:extLst>
          </p:cNvPr>
          <p:cNvGrpSpPr/>
          <p:nvPr/>
        </p:nvGrpSpPr>
        <p:grpSpPr>
          <a:xfrm>
            <a:off x="906086" y="2886209"/>
            <a:ext cx="7211322" cy="3485920"/>
            <a:chOff x="906086" y="2970029"/>
            <a:chExt cx="7211322" cy="3485920"/>
          </a:xfrm>
        </p:grpSpPr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ECEACE78-EEB4-42BD-9111-B7977404F213}"/>
                </a:ext>
              </a:extLst>
            </p:cNvPr>
            <p:cNvSpPr txBox="1"/>
            <p:nvPr/>
          </p:nvSpPr>
          <p:spPr>
            <a:xfrm>
              <a:off x="906086" y="2970029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  <a:endParaRPr lang="en-US" sz="28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5AAD37C9-AEDE-489E-AB8E-82A854BCF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" t="70491"/>
            <a:stretch/>
          </p:blipFill>
          <p:spPr>
            <a:xfrm>
              <a:off x="1043940" y="3429000"/>
              <a:ext cx="7073468" cy="302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0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FB9C673-B54B-42DC-8DFD-726C46221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3"/>
          <a:stretch/>
        </p:blipFill>
        <p:spPr>
          <a:xfrm>
            <a:off x="2249769" y="335439"/>
            <a:ext cx="4561338" cy="61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3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28F97C5-58AB-4A51-A1D7-F600C7B33F0D}"/>
              </a:ext>
            </a:extLst>
          </p:cNvPr>
          <p:cNvGrpSpPr/>
          <p:nvPr/>
        </p:nvGrpSpPr>
        <p:grpSpPr>
          <a:xfrm>
            <a:off x="984380" y="1091934"/>
            <a:ext cx="7146836" cy="4393363"/>
            <a:chOff x="994772" y="1008808"/>
            <a:chExt cx="7146836" cy="4393363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553DC87-B46B-4975-9B1D-9D4AA4B5F6D1}"/>
                </a:ext>
              </a:extLst>
            </p:cNvPr>
            <p:cNvSpPr txBox="1"/>
            <p:nvPr/>
          </p:nvSpPr>
          <p:spPr>
            <a:xfrm>
              <a:off x="994772" y="100880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8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4819D8BC-75F0-4C25-84EC-BCD4DC0BD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6" t="13183" r="707" b="48999"/>
            <a:stretch/>
          </p:blipFill>
          <p:spPr>
            <a:xfrm>
              <a:off x="1002392" y="1532028"/>
              <a:ext cx="7139216" cy="3870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6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86DAB7E-5742-4F57-99B8-4C9B66CA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23" b="41072"/>
          <a:stretch/>
        </p:blipFill>
        <p:spPr>
          <a:xfrm>
            <a:off x="529765" y="471485"/>
            <a:ext cx="7734623" cy="900114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FB9E4092-53DB-467F-A5CD-52B56B533319}"/>
              </a:ext>
            </a:extLst>
          </p:cNvPr>
          <p:cNvGrpSpPr/>
          <p:nvPr/>
        </p:nvGrpSpPr>
        <p:grpSpPr>
          <a:xfrm>
            <a:off x="922712" y="1438100"/>
            <a:ext cx="7308424" cy="1271846"/>
            <a:chOff x="922712" y="1404848"/>
            <a:chExt cx="7308424" cy="1271846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1005D57C-2E0E-47B4-A3AB-5D4BDC9345D2}"/>
                </a:ext>
              </a:extLst>
            </p:cNvPr>
            <p:cNvSpPr/>
            <p:nvPr/>
          </p:nvSpPr>
          <p:spPr>
            <a:xfrm>
              <a:off x="922712" y="1404848"/>
              <a:ext cx="7308424" cy="1271846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3B9A1148-5E85-4E9F-B7D6-7BF8FE41459E}"/>
                </a:ext>
              </a:extLst>
            </p:cNvPr>
            <p:cNvSpPr txBox="1"/>
            <p:nvPr/>
          </p:nvSpPr>
          <p:spPr>
            <a:xfrm>
              <a:off x="1571107" y="1454726"/>
              <a:ext cx="5195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DrawString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2650DD76-4427-45C0-82A6-A2AB6DDA0286}"/>
                </a:ext>
              </a:extLst>
            </p:cNvPr>
            <p:cNvSpPr/>
            <p:nvPr/>
          </p:nvSpPr>
          <p:spPr>
            <a:xfrm>
              <a:off x="1151312" y="2050549"/>
              <a:ext cx="6841375" cy="461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u="none" strike="noStrike" baseline="0" dirty="0" err="1">
                  <a:solidFill>
                    <a:srgbClr val="F339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Graphics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.DrawString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s, Font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font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Brush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brush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</a:t>
              </a:r>
              <a:r>
                <a:rPr lang="en-US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float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x, </a:t>
              </a:r>
              <a:r>
                <a:rPr lang="en-US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float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y);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017B262A-6EE7-4253-9E44-1135F0457AFB}"/>
              </a:ext>
            </a:extLst>
          </p:cNvPr>
          <p:cNvGrpSpPr/>
          <p:nvPr/>
        </p:nvGrpSpPr>
        <p:grpSpPr>
          <a:xfrm>
            <a:off x="922712" y="2839817"/>
            <a:ext cx="7208275" cy="3311602"/>
            <a:chOff x="922712" y="2814878"/>
            <a:chExt cx="7208275" cy="3311602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5744126-D612-46C5-B2D8-D34F43A92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37"/>
            <a:stretch/>
          </p:blipFill>
          <p:spPr>
            <a:xfrm>
              <a:off x="996146" y="3322395"/>
              <a:ext cx="7134841" cy="2804085"/>
            </a:xfrm>
            <a:prstGeom prst="rect">
              <a:avLst/>
            </a:prstGeom>
          </p:spPr>
        </p:pic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C8ECF8A8-4554-4DAA-998B-4895A142F9B0}"/>
                </a:ext>
              </a:extLst>
            </p:cNvPr>
            <p:cNvSpPr txBox="1"/>
            <p:nvPr/>
          </p:nvSpPr>
          <p:spPr>
            <a:xfrm>
              <a:off x="922712" y="281487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</a:rPr>
                <a:t>ตัวอย่าง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42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6740CC7-434B-40F9-851F-125164791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2"/>
          <a:stretch/>
        </p:blipFill>
        <p:spPr>
          <a:xfrm>
            <a:off x="2259547" y="375137"/>
            <a:ext cx="4565287" cy="61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4A5AE5DD-E6A9-44D5-B166-24A95057A803}"/>
              </a:ext>
            </a:extLst>
          </p:cNvPr>
          <p:cNvGrpSpPr/>
          <p:nvPr/>
        </p:nvGrpSpPr>
        <p:grpSpPr>
          <a:xfrm>
            <a:off x="1103960" y="1119515"/>
            <a:ext cx="6926091" cy="4414510"/>
            <a:chOff x="1103960" y="1090940"/>
            <a:chExt cx="6926091" cy="4414510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8C42AA6F-BAE1-439F-9C09-65FB7EF92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0" t="11680" r="904" b="49472"/>
            <a:stretch/>
          </p:blipFill>
          <p:spPr>
            <a:xfrm>
              <a:off x="1103960" y="1614904"/>
              <a:ext cx="6926091" cy="3890546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147EF8F-907F-4EB3-8DBD-13A3A1080392}"/>
                </a:ext>
              </a:extLst>
            </p:cNvPr>
            <p:cNvSpPr txBox="1"/>
            <p:nvPr/>
          </p:nvSpPr>
          <p:spPr>
            <a:xfrm>
              <a:off x="1103960" y="1090940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8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06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8DB6795-FAC2-444E-A389-B6DF1D76A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72" b="65254"/>
          <a:stretch/>
        </p:blipFill>
        <p:spPr>
          <a:xfrm>
            <a:off x="488420" y="502026"/>
            <a:ext cx="7817533" cy="729499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17200965-4DE9-4A5C-80B4-A5E24E1DF2F2}"/>
              </a:ext>
            </a:extLst>
          </p:cNvPr>
          <p:cNvGrpSpPr/>
          <p:nvPr/>
        </p:nvGrpSpPr>
        <p:grpSpPr>
          <a:xfrm>
            <a:off x="752215" y="1279266"/>
            <a:ext cx="7677670" cy="2576512"/>
            <a:chOff x="761481" y="1307842"/>
            <a:chExt cx="7677670" cy="2576512"/>
          </a:xfrm>
        </p:grpSpPr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AF882BD5-D9AE-4791-BB46-F563CA618A41}"/>
                </a:ext>
              </a:extLst>
            </p:cNvPr>
            <p:cNvSpPr/>
            <p:nvPr/>
          </p:nvSpPr>
          <p:spPr>
            <a:xfrm>
              <a:off x="761481" y="1307842"/>
              <a:ext cx="7677670" cy="2576512"/>
            </a:xfrm>
            <a:prstGeom prst="round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28789D65-0497-47DA-A21B-7454B5737F33}"/>
                </a:ext>
              </a:extLst>
            </p:cNvPr>
            <p:cNvSpPr/>
            <p:nvPr/>
          </p:nvSpPr>
          <p:spPr>
            <a:xfrm>
              <a:off x="945552" y="1445181"/>
              <a:ext cx="7290261" cy="2308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0B6BA54-AEAB-4F8B-BDBF-57FE556A6EA2}"/>
                </a:ext>
              </a:extLst>
            </p:cNvPr>
            <p:cNvSpPr txBox="1"/>
            <p:nvPr/>
          </p:nvSpPr>
          <p:spPr>
            <a:xfrm>
              <a:off x="1063684" y="1435656"/>
              <a:ext cx="7290261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ใน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GDI+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จะมีระบบพิกัดสำหรับใช้งาน 3 ระบบ คือ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World coordinate, Page 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และ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Device coordinate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1. World 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ระบบหน่วยที่ใช้ในชีวิตประจำวัน เช่น หน่วยมิลลิเมตร หรือหน่วยนิ้ว เป็นต้น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2.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Page 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ระบบ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บนหน้ากระดาษ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3.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Device 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ระบบ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coordinate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บนจอภาพ หรือ เครื่องพิมพ์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CC28DFD-E1D7-458A-9FD1-9FF5AC215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2" t="54407" r="28060" b="24947"/>
          <a:stretch/>
        </p:blipFill>
        <p:spPr>
          <a:xfrm>
            <a:off x="2590800" y="3957637"/>
            <a:ext cx="3940334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87D9021-8235-419D-8445-B3BF070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6986" b="14971"/>
          <a:stretch/>
        </p:blipFill>
        <p:spPr>
          <a:xfrm>
            <a:off x="492533" y="524743"/>
            <a:ext cx="7771855" cy="873182"/>
          </a:xfrm>
          <a:prstGeom prst="rect">
            <a:avLst/>
          </a:prstGeom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39AC4614-C2D5-4FD9-83C6-C64739768F68}"/>
              </a:ext>
            </a:extLst>
          </p:cNvPr>
          <p:cNvGrpSpPr/>
          <p:nvPr/>
        </p:nvGrpSpPr>
        <p:grpSpPr>
          <a:xfrm>
            <a:off x="781051" y="1461876"/>
            <a:ext cx="7591402" cy="2195724"/>
            <a:chOff x="781051" y="1385676"/>
            <a:chExt cx="7591402" cy="2195724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7F189B12-DFCE-4F1E-A450-C0968501ACEF}"/>
                </a:ext>
              </a:extLst>
            </p:cNvPr>
            <p:cNvGrpSpPr/>
            <p:nvPr/>
          </p:nvGrpSpPr>
          <p:grpSpPr>
            <a:xfrm>
              <a:off x="781051" y="1385676"/>
              <a:ext cx="7591402" cy="2195724"/>
              <a:chOff x="781051" y="1328526"/>
              <a:chExt cx="7591402" cy="2195724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45BE3689-9FCF-4C8F-B63E-B7E54EFB6175}"/>
                  </a:ext>
                </a:extLst>
              </p:cNvPr>
              <p:cNvSpPr/>
              <p:nvPr/>
            </p:nvSpPr>
            <p:spPr>
              <a:xfrm>
                <a:off x="781051" y="1328526"/>
                <a:ext cx="7559538" cy="219572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2B1DEF92-7E01-4A9E-AD38-0926E57819A8}"/>
                  </a:ext>
                </a:extLst>
              </p:cNvPr>
              <p:cNvSpPr txBox="1"/>
              <p:nvPr/>
            </p:nvSpPr>
            <p:spPr>
              <a:xfrm>
                <a:off x="989214" y="1419747"/>
                <a:ext cx="738323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พื้นฐานการสร้าง</a:t>
                </a:r>
                <a:r>
                  <a:rPr lang="th-TH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ออบเจ็กต์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กราฟิกจะเรียกผ่านเมธอด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CreateGraphics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ของฟอร์ม หรือคอนโทรลตัวอื่น ๆซึ่งอยู่ภายใต้</a:t>
                </a:r>
                <a:r>
                  <a:rPr lang="th-TH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เนม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สเปซ (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Namespace) using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System.Drawing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;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โดยมีรูปแบบการอ้างอิงของ</a:t>
                </a:r>
                <a:r>
                  <a:rPr lang="th-TH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ออบเจ็กต์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ดังนี้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056540E9-633C-4EBD-8C5A-2F190BA87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204"/>
            <a:stretch/>
          </p:blipFill>
          <p:spPr>
            <a:xfrm>
              <a:off x="958795" y="2818272"/>
              <a:ext cx="7236214" cy="478094"/>
            </a:xfrm>
            <a:prstGeom prst="rect">
              <a:avLst/>
            </a:prstGeom>
          </p:spPr>
        </p:pic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C9029593-C3D5-4DBA-8A22-8C4A9AA4217F}"/>
              </a:ext>
            </a:extLst>
          </p:cNvPr>
          <p:cNvGrpSpPr/>
          <p:nvPr/>
        </p:nvGrpSpPr>
        <p:grpSpPr>
          <a:xfrm>
            <a:off x="932064" y="3855392"/>
            <a:ext cx="7262946" cy="2230858"/>
            <a:chOff x="932064" y="3407717"/>
            <a:chExt cx="7262946" cy="2230858"/>
          </a:xfrm>
        </p:grpSpPr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FA68560A-5B10-431A-97C0-293CF0C13BAE}"/>
                </a:ext>
              </a:extLst>
            </p:cNvPr>
            <p:cNvSpPr txBox="1"/>
            <p:nvPr/>
          </p:nvSpPr>
          <p:spPr>
            <a:xfrm>
              <a:off x="932064" y="3407717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  <a:endParaRPr lang="en-US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7A222EA9-A0E7-4F9E-B758-8C36563D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38" b="70463"/>
            <a:stretch/>
          </p:blipFill>
          <p:spPr>
            <a:xfrm>
              <a:off x="948990" y="3895233"/>
              <a:ext cx="7246020" cy="1743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9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2F68E9A-139F-47E4-B1EA-40539B2EE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" t="30434" r="-27" b="62415"/>
          <a:stretch/>
        </p:blipFill>
        <p:spPr>
          <a:xfrm>
            <a:off x="532964" y="565213"/>
            <a:ext cx="7731424" cy="744958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FC3A854F-6297-40EA-8AF0-5E7E858C3F2B}"/>
              </a:ext>
            </a:extLst>
          </p:cNvPr>
          <p:cNvGrpSpPr/>
          <p:nvPr/>
        </p:nvGrpSpPr>
        <p:grpSpPr>
          <a:xfrm>
            <a:off x="908186" y="1439658"/>
            <a:ext cx="7362620" cy="914400"/>
            <a:chOff x="908186" y="1261283"/>
            <a:chExt cx="7362620" cy="914400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1F3DDCC4-B701-4EBD-AF88-53A475081670}"/>
                </a:ext>
              </a:extLst>
            </p:cNvPr>
            <p:cNvSpPr/>
            <p:nvPr/>
          </p:nvSpPr>
          <p:spPr>
            <a:xfrm>
              <a:off x="908186" y="1261283"/>
              <a:ext cx="7334045" cy="914400"/>
            </a:xfrm>
            <a:prstGeom prst="roundRect">
              <a:avLst/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86DEC75-E730-4653-A11E-97350926444A}"/>
                </a:ext>
              </a:extLst>
            </p:cNvPr>
            <p:cNvSpPr txBox="1"/>
            <p:nvPr/>
          </p:nvSpPr>
          <p:spPr>
            <a:xfrm>
              <a:off x="930343" y="1310171"/>
              <a:ext cx="73404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Color</a:t>
              </a:r>
              <a:r>
                <a:rPr lang="en-US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ใช้สำหรับกำหนดสีกำหนดผ่าน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Color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Color.Green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 ใช้ผสมสี เช่น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Color.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FormArgb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(Red, Green, Blue)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Color.FormArgb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(255 , 100, 50)</a:t>
              </a: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F14809FF-2FFC-4926-AE26-A46EF92B6EE1}"/>
              </a:ext>
            </a:extLst>
          </p:cNvPr>
          <p:cNvGrpSpPr/>
          <p:nvPr/>
        </p:nvGrpSpPr>
        <p:grpSpPr>
          <a:xfrm>
            <a:off x="908186" y="2465568"/>
            <a:ext cx="7532868" cy="830997"/>
            <a:chOff x="914400" y="418562"/>
            <a:chExt cx="7532868" cy="830997"/>
          </a:xfrm>
        </p:grpSpPr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51FF27D2-8655-4335-8351-AFE3430952DB}"/>
                </a:ext>
              </a:extLst>
            </p:cNvPr>
            <p:cNvSpPr/>
            <p:nvPr/>
          </p:nvSpPr>
          <p:spPr>
            <a:xfrm>
              <a:off x="914400" y="423951"/>
              <a:ext cx="7349988" cy="805816"/>
            </a:xfrm>
            <a:prstGeom prst="round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B5624C6C-3D36-4400-84FA-F4BBCC5FA242}"/>
                </a:ext>
              </a:extLst>
            </p:cNvPr>
            <p:cNvSpPr txBox="1"/>
            <p:nvPr/>
          </p:nvSpPr>
          <p:spPr>
            <a:xfrm>
              <a:off x="1080655" y="418562"/>
              <a:ext cx="736661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dirty="0">
                  <a:solidFill>
                    <a:srgbClr val="00B05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Pen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ใช้สำหรับกำหนดลักษณะของเส้นที่จะวาด กำหนดผ่าน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Pen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MyPen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NewPen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(color, width)</a:t>
              </a: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A7F24432-38C0-4449-A18F-64F0F99B5233}"/>
              </a:ext>
            </a:extLst>
          </p:cNvPr>
          <p:cNvGrpSpPr/>
          <p:nvPr/>
        </p:nvGrpSpPr>
        <p:grpSpPr>
          <a:xfrm>
            <a:off x="908185" y="3395748"/>
            <a:ext cx="7349987" cy="914400"/>
            <a:chOff x="908185" y="3429000"/>
            <a:chExt cx="7349987" cy="914400"/>
          </a:xfrm>
        </p:grpSpPr>
        <p:sp>
          <p:nvSpPr>
            <p:cNvPr id="18" name="สี่เหลี่ยมผืนผ้า: มุมมน 17">
              <a:extLst>
                <a:ext uri="{FF2B5EF4-FFF2-40B4-BE49-F238E27FC236}">
                  <a16:creationId xmlns:a16="http://schemas.microsoft.com/office/drawing/2014/main" id="{918316D5-3FA9-4D68-B917-1AAFB31489EE}"/>
                </a:ext>
              </a:extLst>
            </p:cNvPr>
            <p:cNvSpPr/>
            <p:nvPr/>
          </p:nvSpPr>
          <p:spPr>
            <a:xfrm>
              <a:off x="908185" y="3429000"/>
              <a:ext cx="7349987" cy="914400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91EB5793-B05A-426C-B5A8-54DB803C0B44}"/>
                </a:ext>
              </a:extLst>
            </p:cNvPr>
            <p:cNvSpPr txBox="1"/>
            <p:nvPr/>
          </p:nvSpPr>
          <p:spPr>
            <a:xfrm>
              <a:off x="1040481" y="3478940"/>
              <a:ext cx="706303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chemeClr val="accent2">
                      <a:lumMod val="75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Brush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ใช้สำหรับระบายสี กำหนดผ่าน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Brush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MyBrush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New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SolidBrush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(color)</a:t>
              </a: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EC6DBDE-ECE6-4D1F-84AC-E25FB3098682}"/>
              </a:ext>
            </a:extLst>
          </p:cNvPr>
          <p:cNvGrpSpPr/>
          <p:nvPr/>
        </p:nvGrpSpPr>
        <p:grpSpPr>
          <a:xfrm>
            <a:off x="913035" y="4430118"/>
            <a:ext cx="7453206" cy="914400"/>
            <a:chOff x="916497" y="4580312"/>
            <a:chExt cx="7453206" cy="914400"/>
          </a:xfrm>
        </p:grpSpPr>
        <p:sp>
          <p:nvSpPr>
            <p:cNvPr id="22" name="สี่เหลี่ยมผืนผ้า: มุมมน 21">
              <a:extLst>
                <a:ext uri="{FF2B5EF4-FFF2-40B4-BE49-F238E27FC236}">
                  <a16:creationId xmlns:a16="http://schemas.microsoft.com/office/drawing/2014/main" id="{39FAA6A4-DDA9-4BE9-9416-4CA47F8C8F6F}"/>
                </a:ext>
              </a:extLst>
            </p:cNvPr>
            <p:cNvSpPr/>
            <p:nvPr/>
          </p:nvSpPr>
          <p:spPr>
            <a:xfrm>
              <a:off x="916497" y="4580312"/>
              <a:ext cx="7311887" cy="914400"/>
            </a:xfrm>
            <a:prstGeom prst="roundRect">
              <a:avLst/>
            </a:prstGeom>
            <a:solidFill>
              <a:schemeClr val="accent5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id="{44F804F9-EE4B-48A2-ADA5-36483D83AC06}"/>
                </a:ext>
              </a:extLst>
            </p:cNvPr>
            <p:cNvSpPr txBox="1"/>
            <p:nvPr/>
          </p:nvSpPr>
          <p:spPr>
            <a:xfrm>
              <a:off x="1057815" y="4612941"/>
              <a:ext cx="73118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Rectangle</a:t>
              </a:r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ใช้สำหรับวาดรูปทรง กำหนดผ่าน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Rectangle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New Rectangle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(x1,y1,width,height)</a:t>
              </a:r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5F30B3E4-151D-4EC8-8E32-C93639640393}"/>
              </a:ext>
            </a:extLst>
          </p:cNvPr>
          <p:cNvGrpSpPr/>
          <p:nvPr/>
        </p:nvGrpSpPr>
        <p:grpSpPr>
          <a:xfrm>
            <a:off x="908185" y="5467368"/>
            <a:ext cx="7311886" cy="914400"/>
            <a:chOff x="908185" y="5650250"/>
            <a:chExt cx="7311886" cy="914400"/>
          </a:xfrm>
        </p:grpSpPr>
        <p:sp>
          <p:nvSpPr>
            <p:cNvPr id="26" name="สี่เหลี่ยมผืนผ้า: มุมมน 25">
              <a:extLst>
                <a:ext uri="{FF2B5EF4-FFF2-40B4-BE49-F238E27FC236}">
                  <a16:creationId xmlns:a16="http://schemas.microsoft.com/office/drawing/2014/main" id="{CD831066-A657-45C6-B6B0-1C2E20B7EBA8}"/>
                </a:ext>
              </a:extLst>
            </p:cNvPr>
            <p:cNvSpPr/>
            <p:nvPr/>
          </p:nvSpPr>
          <p:spPr>
            <a:xfrm>
              <a:off x="908185" y="5650250"/>
              <a:ext cx="7311886" cy="914400"/>
            </a:xfrm>
            <a:prstGeom prst="roundRect">
              <a:avLst/>
            </a:prstGeom>
            <a:solidFill>
              <a:srgbClr val="FF0066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กล่องข้อความ 24">
              <a:extLst>
                <a:ext uri="{FF2B5EF4-FFF2-40B4-BE49-F238E27FC236}">
                  <a16:creationId xmlns:a16="http://schemas.microsoft.com/office/drawing/2014/main" id="{E91F127C-3B9E-466B-8372-3046681860A9}"/>
                </a:ext>
              </a:extLst>
            </p:cNvPr>
            <p:cNvSpPr txBox="1"/>
            <p:nvPr/>
          </p:nvSpPr>
          <p:spPr>
            <a:xfrm>
              <a:off x="1106121" y="5683451"/>
              <a:ext cx="68392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dirty="0">
                  <a:solidFill>
                    <a:srgbClr val="FF0066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>
                  <a:solidFill>
                    <a:srgbClr val="FF0066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Point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ใช้สำหรับกำหนดพิกัด หรือตำแหน่ง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x , y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กำหนดผ่าน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Point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 =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NewPoint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x,y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3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4F0BBE-58F0-4D66-9668-A76E821DC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228" b="48501"/>
          <a:stretch/>
        </p:blipFill>
        <p:spPr>
          <a:xfrm>
            <a:off x="558444" y="544483"/>
            <a:ext cx="7779221" cy="805815"/>
          </a:xfrm>
          <a:prstGeom prst="rect">
            <a:avLst/>
          </a:prstGeom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051ABB6F-97C4-42AF-A4FA-3B5FC7E1648D}"/>
              </a:ext>
            </a:extLst>
          </p:cNvPr>
          <p:cNvGrpSpPr/>
          <p:nvPr/>
        </p:nvGrpSpPr>
        <p:grpSpPr>
          <a:xfrm>
            <a:off x="889462" y="1363290"/>
            <a:ext cx="7374926" cy="1346661"/>
            <a:chOff x="889462" y="1280160"/>
            <a:chExt cx="7374926" cy="1346661"/>
          </a:xfrm>
        </p:grpSpPr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B8365579-FEF6-4D57-B66F-338564B8BBB2}"/>
                </a:ext>
              </a:extLst>
            </p:cNvPr>
            <p:cNvSpPr/>
            <p:nvPr/>
          </p:nvSpPr>
          <p:spPr>
            <a:xfrm>
              <a:off x="889462" y="1280160"/>
              <a:ext cx="7374926" cy="13466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4F6A5512-9F04-489A-90BE-3BDEFFA5F298}"/>
                </a:ext>
              </a:extLst>
            </p:cNvPr>
            <p:cNvSpPr txBox="1"/>
            <p:nvPr/>
          </p:nvSpPr>
          <p:spPr>
            <a:xfrm>
              <a:off x="1110566" y="1358611"/>
              <a:ext cx="50707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DrawLines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6408F198-CD61-47A1-AD80-F87E1685E930}"/>
                </a:ext>
              </a:extLst>
            </p:cNvPr>
            <p:cNvGrpSpPr/>
            <p:nvPr/>
          </p:nvGrpSpPr>
          <p:grpSpPr>
            <a:xfrm>
              <a:off x="1110566" y="1902836"/>
              <a:ext cx="6994344" cy="461665"/>
              <a:chOff x="1110566" y="1902836"/>
              <a:chExt cx="6994344" cy="461665"/>
            </a:xfrm>
          </p:grpSpPr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F9041E63-E92B-47E0-959F-161B96AA9126}"/>
                  </a:ext>
                </a:extLst>
              </p:cNvPr>
              <p:cNvSpPr/>
              <p:nvPr/>
            </p:nvSpPr>
            <p:spPr>
              <a:xfrm>
                <a:off x="1110566" y="1902836"/>
                <a:ext cx="6994344" cy="46166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กล่องข้อความ 15">
                <a:extLst>
                  <a:ext uri="{FF2B5EF4-FFF2-40B4-BE49-F238E27FC236}">
                    <a16:creationId xmlns:a16="http://schemas.microsoft.com/office/drawing/2014/main" id="{08BE12C6-B470-45FC-824D-86F59B8E0CE5}"/>
                  </a:ext>
                </a:extLst>
              </p:cNvPr>
              <p:cNvSpPr txBox="1"/>
              <p:nvPr/>
            </p:nvSpPr>
            <p:spPr>
              <a:xfrm>
                <a:off x="2751513" y="1936088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.DrawLines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penCurrent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Coordinates);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F0EE4DD5-A665-4216-BEA8-459127BF3F33}"/>
              </a:ext>
            </a:extLst>
          </p:cNvPr>
          <p:cNvGrpSpPr/>
          <p:nvPr/>
        </p:nvGrpSpPr>
        <p:grpSpPr>
          <a:xfrm>
            <a:off x="1288474" y="2742633"/>
            <a:ext cx="6601861" cy="3570884"/>
            <a:chOff x="1288474" y="2742633"/>
            <a:chExt cx="6601861" cy="3570884"/>
          </a:xfrm>
        </p:grpSpPr>
        <p:pic>
          <p:nvPicPr>
            <p:cNvPr id="21" name="รูปภาพ 20">
              <a:extLst>
                <a:ext uri="{FF2B5EF4-FFF2-40B4-BE49-F238E27FC236}">
                  <a16:creationId xmlns:a16="http://schemas.microsoft.com/office/drawing/2014/main" id="{31D112B5-0BAC-4086-B44E-885491DBD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60"/>
            <a:stretch/>
          </p:blipFill>
          <p:spPr>
            <a:xfrm>
              <a:off x="1298276" y="3195985"/>
              <a:ext cx="6592059" cy="3117532"/>
            </a:xfrm>
            <a:prstGeom prst="rect">
              <a:avLst/>
            </a:prstGeom>
          </p:spPr>
        </p:pic>
        <p:sp>
          <p:nvSpPr>
            <p:cNvPr id="23" name="กล่องข้อความ 22">
              <a:extLst>
                <a:ext uri="{FF2B5EF4-FFF2-40B4-BE49-F238E27FC236}">
                  <a16:creationId xmlns:a16="http://schemas.microsoft.com/office/drawing/2014/main" id="{FC6741E5-224A-410B-AF84-3C49AF87EA57}"/>
                </a:ext>
              </a:extLst>
            </p:cNvPr>
            <p:cNvSpPr txBox="1"/>
            <p:nvPr/>
          </p:nvSpPr>
          <p:spPr>
            <a:xfrm>
              <a:off x="1288474" y="2742633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4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4FE0EED-6BEB-460E-B778-5192F9306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/>
          <a:stretch/>
        </p:blipFill>
        <p:spPr>
          <a:xfrm>
            <a:off x="1995487" y="358571"/>
            <a:ext cx="5153025" cy="61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F3D1648D-7291-4494-A6F8-B42AC0E4A1B3}"/>
              </a:ext>
            </a:extLst>
          </p:cNvPr>
          <p:cNvGrpSpPr/>
          <p:nvPr/>
        </p:nvGrpSpPr>
        <p:grpSpPr>
          <a:xfrm>
            <a:off x="914400" y="1032172"/>
            <a:ext cx="7337509" cy="4565056"/>
            <a:chOff x="914400" y="1146472"/>
            <a:chExt cx="7337509" cy="45650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59C432D-D073-4C84-B4ED-4628CF40C15F}"/>
                </a:ext>
              </a:extLst>
            </p:cNvPr>
            <p:cNvSpPr txBox="1"/>
            <p:nvPr/>
          </p:nvSpPr>
          <p:spPr>
            <a:xfrm>
              <a:off x="914400" y="1146472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</a:t>
              </a:r>
              <a:endParaRPr lang="en-US" sz="24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B36CCDC9-F068-4168-93B9-429EB53AC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3" t="11691" r="318" b="49778"/>
            <a:stretch/>
          </p:blipFill>
          <p:spPr>
            <a:xfrm>
              <a:off x="925003" y="1608137"/>
              <a:ext cx="7326906" cy="4103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F152D7E-B530-4877-ACDD-089D10E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DDEC262-85D8-4F70-B522-D843FEEA6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052" b="44023"/>
          <a:stretch/>
        </p:blipFill>
        <p:spPr>
          <a:xfrm>
            <a:off x="546382" y="556292"/>
            <a:ext cx="7726320" cy="773743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417C7E68-8649-49B8-AB6D-C845416AA0F0}"/>
              </a:ext>
            </a:extLst>
          </p:cNvPr>
          <p:cNvGrpSpPr/>
          <p:nvPr/>
        </p:nvGrpSpPr>
        <p:grpSpPr>
          <a:xfrm>
            <a:off x="889462" y="1365494"/>
            <a:ext cx="7383239" cy="1311204"/>
            <a:chOff x="889462" y="1315616"/>
            <a:chExt cx="7383239" cy="1311204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2FA87CF1-505E-4DCD-B0EB-82F3A3937987}"/>
                </a:ext>
              </a:extLst>
            </p:cNvPr>
            <p:cNvSpPr/>
            <p:nvPr/>
          </p:nvSpPr>
          <p:spPr>
            <a:xfrm>
              <a:off x="889462" y="1315616"/>
              <a:ext cx="7383239" cy="131120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1C4AF0D7-2A9A-43F9-9361-E44A4135D9D6}"/>
                </a:ext>
              </a:extLst>
            </p:cNvPr>
            <p:cNvSpPr txBox="1"/>
            <p:nvPr/>
          </p:nvSpPr>
          <p:spPr>
            <a:xfrm>
              <a:off x="1246908" y="1382840"/>
              <a:ext cx="55445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การวาดเส้นจะใช้เมธอด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DrawCurve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โดยมีรูปแบบดังนี้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4D1C1C61-B4BE-4F00-858F-EC16BC4B1EBC}"/>
                </a:ext>
              </a:extLst>
            </p:cNvPr>
            <p:cNvGrpSpPr/>
            <p:nvPr/>
          </p:nvGrpSpPr>
          <p:grpSpPr>
            <a:xfrm>
              <a:off x="1080655" y="1895870"/>
              <a:ext cx="6991003" cy="461665"/>
              <a:chOff x="1080655" y="1837679"/>
              <a:chExt cx="6991003" cy="461665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DE25C383-4168-472A-A12C-00E5CA9B9ECD}"/>
                  </a:ext>
                </a:extLst>
              </p:cNvPr>
              <p:cNvSpPr/>
              <p:nvPr/>
            </p:nvSpPr>
            <p:spPr>
              <a:xfrm>
                <a:off x="1080655" y="1837679"/>
                <a:ext cx="6991003" cy="46166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96671965-EF57-46A9-ACF0-95D1A5067C8E}"/>
                  </a:ext>
                </a:extLst>
              </p:cNvPr>
              <p:cNvSpPr txBox="1"/>
              <p:nvPr/>
            </p:nvSpPr>
            <p:spPr>
              <a:xfrm>
                <a:off x="2784766" y="1870931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b="0" i="0" u="none" strike="noStrike" baseline="0" dirty="0" err="1">
                    <a:solidFill>
                      <a:srgbClr val="F339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Graphics</a:t>
                </a:r>
                <a:r>
                  <a:rPr lang="fr-FR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.DrawCurve</a:t>
                </a:r>
                <a:r>
                  <a:rPr lang="fr-FR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(Pen </a:t>
                </a:r>
                <a:r>
                  <a:rPr lang="fr-FR" sz="2000" b="0" i="0" u="none" strike="noStrike" baseline="0" dirty="0" err="1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pen</a:t>
                </a:r>
                <a:r>
                  <a:rPr lang="fr-FR" sz="20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, Point[] points);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B7D586A0-226A-49E3-808D-4F8F633B4143}"/>
              </a:ext>
            </a:extLst>
          </p:cNvPr>
          <p:cNvGrpSpPr/>
          <p:nvPr/>
        </p:nvGrpSpPr>
        <p:grpSpPr>
          <a:xfrm>
            <a:off x="1113909" y="2803879"/>
            <a:ext cx="6906503" cy="3360008"/>
            <a:chOff x="1105596" y="2812192"/>
            <a:chExt cx="6906503" cy="3360008"/>
          </a:xfrm>
        </p:grpSpPr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5C047938-54F3-4310-8F34-9ECBDEC45285}"/>
                </a:ext>
              </a:extLst>
            </p:cNvPr>
            <p:cNvSpPr txBox="1"/>
            <p:nvPr/>
          </p:nvSpPr>
          <p:spPr>
            <a:xfrm>
              <a:off x="1113905" y="2812192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</a:t>
              </a:r>
              <a:endParaRPr lang="en-US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00AB9C2A-B41E-4571-8B01-7BF87E309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912" b="-1"/>
            <a:stretch/>
          </p:blipFill>
          <p:spPr>
            <a:xfrm>
              <a:off x="1105596" y="3262921"/>
              <a:ext cx="6906503" cy="290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8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143</TotalTime>
  <Words>482</Words>
  <Application>Microsoft Office PowerPoint</Application>
  <PresentationFormat>On-screen Show (4:3)</PresentationFormat>
  <Paragraphs>51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3</cp:revision>
  <dcterms:created xsi:type="dcterms:W3CDTF">2022-01-24T02:57:23Z</dcterms:created>
  <dcterms:modified xsi:type="dcterms:W3CDTF">2025-07-29T03:25:23Z</dcterms:modified>
</cp:coreProperties>
</file>